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97" r:id="rId3"/>
    <p:sldId id="295" r:id="rId4"/>
    <p:sldId id="301" r:id="rId5"/>
    <p:sldId id="294" r:id="rId6"/>
    <p:sldId id="298" r:id="rId7"/>
    <p:sldId id="299" r:id="rId8"/>
    <p:sldId id="300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74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3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83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47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62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55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03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1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70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2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DAE8-B7AC-42FB-AE3E-F9668C43844E}" type="datetimeFigureOut">
              <a:rPr lang="pt-BR" smtClean="0"/>
              <a:t>06/04/2014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60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RECURSO EXTRAORDINÁRIO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RECURSO QUE DEVOLVE AO SUPERIOR TRIBUNAL DE JUSTIÇA O CONHECIMENTO DE QUESTÃO FEDERAL DE NATUREZA CONSTITUCIONAL.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706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EXTRAORDINÁRIO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C.F., </a:t>
            </a:r>
            <a:r>
              <a:rPr lang="pt-BR" dirty="0"/>
              <a:t>Art. 102. Compete ao Supremo Tribunal Federal, precipuamente, a guarda da Constituição, cabendo-lhe: </a:t>
            </a:r>
            <a:endParaRPr lang="pt-BR" dirty="0" smtClean="0"/>
          </a:p>
          <a:p>
            <a:endParaRPr lang="pt-BR" dirty="0" smtClean="0"/>
          </a:p>
          <a:p>
            <a:pPr algn="just"/>
            <a:r>
              <a:rPr lang="pt-BR" dirty="0"/>
              <a:t>III - julgar, mediante recurso extraordinário, as causas decididas em única ou última instância, quando a decisão recorrida: </a:t>
            </a:r>
          </a:p>
          <a:p>
            <a:pPr algn="just"/>
            <a:r>
              <a:rPr lang="pt-BR" dirty="0"/>
              <a:t>a) contrariar dispositivo desta Constituição; </a:t>
            </a:r>
          </a:p>
          <a:p>
            <a:pPr algn="just"/>
            <a:r>
              <a:rPr lang="pt-BR" dirty="0"/>
              <a:t>b) declarar a inconstitucionalidade de tratado ou lei federal;</a:t>
            </a:r>
          </a:p>
          <a:p>
            <a:pPr algn="just"/>
            <a:r>
              <a:rPr lang="pt-BR" dirty="0"/>
              <a:t>c) julgar válida lei ou ato de governo local contestado em face desta Constituição.</a:t>
            </a:r>
          </a:p>
          <a:p>
            <a:pPr algn="just"/>
            <a:r>
              <a:rPr lang="pt-BR" dirty="0"/>
              <a:t>d) julgar válida lei local contestada em face de lei federal.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963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EXTRAORDINÁRIO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a) contrariar dispositivo desta Constituição;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b</a:t>
            </a:r>
            <a:r>
              <a:rPr lang="pt-BR" dirty="0"/>
              <a:t>) declarar a inconstitucionalidade de tratado ou lei federal;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</a:t>
            </a:r>
            <a:r>
              <a:rPr lang="pt-BR" dirty="0"/>
              <a:t>) julgar válida lei ou ato de governo local contestado em face desta Constituição.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d</a:t>
            </a:r>
            <a:r>
              <a:rPr lang="pt-BR" dirty="0"/>
              <a:t>) julgar válida lei local contestada em face de lei federal.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0277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EXTRAORDINÁRIO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PREQUESTIONAMENTO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REPERCUSSÃO GERAL</a:t>
            </a: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3281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EXTRAORDINÁRIO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PRAZO: 15 DIAS INTERPOSIÇÃO  + RAZÕES (ARTIGO 26, LEI 8038/90)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ENDEREÇAMENTO: PRESIDENTE TRIBUNAL </a:t>
            </a:r>
            <a:r>
              <a:rPr lang="pt-BR" i="1" dirty="0" smtClean="0"/>
              <a:t>A QUO</a:t>
            </a:r>
          </a:p>
          <a:p>
            <a:pPr algn="just"/>
            <a:endParaRPr lang="pt-BR" i="1" dirty="0"/>
          </a:p>
          <a:p>
            <a:pPr algn="just"/>
            <a:r>
              <a:rPr lang="pt-BR" dirty="0" smtClean="0"/>
              <a:t>CONTRARRAZÕES – </a:t>
            </a:r>
            <a:r>
              <a:rPr lang="pt-BR" dirty="0"/>
              <a:t>15 DIAS (</a:t>
            </a:r>
            <a:r>
              <a:rPr lang="pt-BR" dirty="0" smtClean="0"/>
              <a:t>ARTIGO </a:t>
            </a:r>
            <a:r>
              <a:rPr lang="pt-BR" dirty="0"/>
              <a:t>27, </a:t>
            </a:r>
            <a:r>
              <a:rPr lang="pt-BR" i="1" dirty="0" smtClean="0"/>
              <a:t>CAPUT</a:t>
            </a:r>
            <a:r>
              <a:rPr lang="pt-BR" dirty="0" smtClean="0"/>
              <a:t>, </a:t>
            </a:r>
            <a:r>
              <a:rPr lang="pt-BR" dirty="0"/>
              <a:t>LEI 8038/90)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JUÍZO DE ADMISSIBILIDADE – 5 DIAS </a:t>
            </a:r>
            <a:r>
              <a:rPr lang="pt-BR" dirty="0"/>
              <a:t>(ARTIGO </a:t>
            </a:r>
            <a:r>
              <a:rPr lang="pt-BR" dirty="0" smtClean="0"/>
              <a:t>27, § 1º, LEI </a:t>
            </a:r>
            <a:r>
              <a:rPr lang="pt-BR" dirty="0"/>
              <a:t>8038/90)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7305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EXTRAORDINÁRIO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ADMITIDO – ENVIA-SE AO STF (CASO NÃO TENHA SIDO INTERPOSTO RECURSO ESPECIAL).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DISTRIBUIÇÃO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ENVIO À PROCURADORIA GERAL DA REPÚBLICA.</a:t>
            </a:r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VOLTA AO RELATOR, E ESSE PEDE DIA.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1891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EXTRAORDINÁRIO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SE PRESIDENTE DO TRIBUNAL RECORRIDO NEGAR SEGUIMENTO, ESSA DECISÃO PODERÁ </a:t>
            </a:r>
            <a:r>
              <a:rPr lang="pt-BR" smtClean="0"/>
              <a:t>SER </a:t>
            </a:r>
            <a:r>
              <a:rPr lang="pt-BR" smtClean="0"/>
              <a:t>DESAFIADA </a:t>
            </a:r>
            <a:r>
              <a:rPr lang="pt-BR" dirty="0" smtClean="0"/>
              <a:t>POR AGRAVO (NOS PRÓPRIOS AUTOS, LEI 12.322/10), A SER INTERPOSTO NO PRAZO DE 5 DIAS (ARTIGO 28, DA LEI 8038/90).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2098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EXTRAORDINÁRIO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EFEITO DEVOLUTIVO: </a:t>
            </a:r>
            <a:r>
              <a:rPr lang="pt-BR" dirty="0"/>
              <a:t>ARTIGO 27, § 2</a:t>
            </a:r>
            <a:r>
              <a:rPr lang="pt-BR" dirty="0" smtClean="0"/>
              <a:t>º</a:t>
            </a:r>
            <a:r>
              <a:rPr lang="pt-BR" dirty="0"/>
              <a:t>, LEI </a:t>
            </a:r>
            <a:r>
              <a:rPr lang="pt-BR" dirty="0" smtClean="0"/>
              <a:t>8038/90.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PRINCÍPIO DA NÃO CULPABILIDADE – EFEITO SUSPENSIVO.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81743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2314</TotalTime>
  <Words>312</Words>
  <Application>Microsoft Office PowerPoint</Application>
  <PresentationFormat>Apresentação na tela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RECURSO EXTRAORDINÁRIO</vt:lpstr>
      <vt:lpstr>RECURSO EXTRAORDINÁRIO</vt:lpstr>
      <vt:lpstr>RECURSO EXTRAORDINÁRIO</vt:lpstr>
      <vt:lpstr>RECURSO EXTRAORDINÁRIO</vt:lpstr>
      <vt:lpstr>RECURSO EXTRAORDINÁRIO</vt:lpstr>
      <vt:lpstr>RECURSO EXTRAORDINÁRIO</vt:lpstr>
      <vt:lpstr>RECURSO EXTRAORDINÁRIO</vt:lpstr>
      <vt:lpstr>RECURSO EXTRAORDINÁRIO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PROCESSUAL PENAL I</dc:title>
  <dc:creator>PauloBraga</dc:creator>
  <cp:lastModifiedBy>Paulo Braga</cp:lastModifiedBy>
  <cp:revision>258</cp:revision>
  <dcterms:created xsi:type="dcterms:W3CDTF">2011-11-03T21:25:24Z</dcterms:created>
  <dcterms:modified xsi:type="dcterms:W3CDTF">2014-04-06T22:23:17Z</dcterms:modified>
</cp:coreProperties>
</file>